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96"/>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smtClean="0">
                <a:solidFill>
                  <a:schemeClr val="bg1"/>
                </a:solidFill>
              </a:rPr>
              <a:t>ARCHANA DEVI 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smtClean="0">
                <a:solidFill>
                  <a:schemeClr val="bg1"/>
                </a:solidFill>
                <a:latin typeface="Arial"/>
                <a:ea typeface="Arial"/>
                <a:cs typeface="Arial"/>
                <a:sym typeface="Arial"/>
              </a:rPr>
              <a:t>: </a:t>
            </a:r>
            <a:r>
              <a:rPr lang="en-US" sz="1100" b="0" i="0" u="none" strike="noStrike" cap="none" smtClean="0">
                <a:solidFill>
                  <a:schemeClr val="bg1"/>
                </a:solidFill>
                <a:latin typeface="Arial"/>
                <a:ea typeface="Arial"/>
                <a:cs typeface="Arial"/>
                <a:sym typeface="Arial"/>
              </a:rPr>
              <a:t>au922221104005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schemas.openxmlformats.org/package/2006/metadata/core-properties"/>
    <ds:schemaRef ds:uri="http://purl.org/dc/elements/1.1/"/>
    <ds:schemaRef ds:uri="9162bd5b-4ed9-4da3-b376-05204580ba3f"/>
    <ds:schemaRef ds:uri="http://schemas.microsoft.com/office/2006/metadata/properties"/>
    <ds:schemaRef ds:uri="http://purl.org/dc/terms/"/>
    <ds:schemaRef ds:uri="c0fa2617-96bd-425d-8578-e93563fe37c5"/>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643</TotalTime>
  <Words>772</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kurinjikannan V</cp:lastModifiedBy>
  <cp:revision>183</cp:revision>
  <dcterms:modified xsi:type="dcterms:W3CDTF">2024-04-11T13:22:15Z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